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66" r:id="rId7"/>
    <p:sldId id="284" r:id="rId8"/>
    <p:sldId id="285" r:id="rId9"/>
    <p:sldId id="279" r:id="rId10"/>
    <p:sldId id="274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7887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3614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0141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81490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3829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49223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197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3032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72495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86763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76219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C844-BB50-424E-BCEB-50949458CC6A}" type="datetimeFigureOut">
              <a:rPr lang="nl-NL" smtClean="0"/>
              <a:pPr/>
              <a:t>22-9-2015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B8FB-AE0D-4063-8283-00EDEE0E057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7193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de.nl/" TargetMode="External"/><Relationship Id="rId2" Type="http://schemas.openxmlformats.org/officeDocument/2006/relationships/hyperlink" Target="http://www.lhv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verenso.nl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nhg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vda.nl/?page_id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3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b="1" dirty="0" smtClean="0"/>
              <a:t>Huisartsenzorg</a:t>
            </a:r>
            <a:endParaRPr lang="nl-NL" sz="6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Taak 2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Inleiding in de gezondheidszorg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 2.4 en 2.5</a:t>
            </a:r>
          </a:p>
          <a:p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69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Vergaderen/Samenwerking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u="sng" dirty="0" smtClean="0"/>
              <a:t>H</a:t>
            </a:r>
            <a:r>
              <a:rPr lang="nl-NL" dirty="0" smtClean="0"/>
              <a:t>uis</a:t>
            </a:r>
            <a:r>
              <a:rPr lang="nl-NL" u="sng" dirty="0" smtClean="0"/>
              <a:t>a</a:t>
            </a:r>
            <a:r>
              <a:rPr lang="nl-NL" dirty="0" smtClean="0"/>
              <a:t>rtsen</a:t>
            </a:r>
            <a:r>
              <a:rPr lang="nl-NL" u="sng" dirty="0" smtClean="0"/>
              <a:t>gro</a:t>
            </a:r>
            <a:r>
              <a:rPr lang="nl-NL" dirty="0" smtClean="0"/>
              <a:t>epen (HAGRO)</a:t>
            </a:r>
          </a:p>
          <a:p>
            <a:r>
              <a:rPr lang="nl-NL" u="sng" dirty="0" smtClean="0"/>
              <a:t>F</a:t>
            </a:r>
            <a:r>
              <a:rPr lang="nl-NL" dirty="0" smtClean="0"/>
              <a:t>armaco</a:t>
            </a:r>
            <a:r>
              <a:rPr lang="nl-NL" u="sng" dirty="0" smtClean="0"/>
              <a:t>t</a:t>
            </a:r>
            <a:r>
              <a:rPr lang="nl-NL" dirty="0" smtClean="0"/>
              <a:t>herapeutisch </a:t>
            </a:r>
            <a:r>
              <a:rPr lang="nl-NL" u="sng" dirty="0" smtClean="0"/>
              <a:t>o</a:t>
            </a:r>
            <a:r>
              <a:rPr lang="nl-NL" dirty="0" smtClean="0"/>
              <a:t>verleg (FTO)</a:t>
            </a:r>
          </a:p>
          <a:p>
            <a:pPr lvl="1"/>
            <a:r>
              <a:rPr lang="nl-NL" dirty="0" smtClean="0"/>
              <a:t>HAGRO en apotheker</a:t>
            </a:r>
          </a:p>
          <a:p>
            <a:pPr lvl="1"/>
            <a:r>
              <a:rPr lang="nl-NL" dirty="0" smtClean="0"/>
              <a:t>Welk geneesmiddel past het best bij aandoening en patiënt?</a:t>
            </a:r>
          </a:p>
          <a:p>
            <a:pPr lvl="1"/>
            <a:r>
              <a:rPr lang="nl-NL" dirty="0" smtClean="0"/>
              <a:t>Feedback over recepten voorschrijven</a:t>
            </a:r>
          </a:p>
        </p:txBody>
      </p:sp>
    </p:spTree>
    <p:extLst>
      <p:ext uri="{BB962C8B-B14F-4D97-AF65-F5344CB8AC3E}">
        <p14:creationId xmlns:p14="http://schemas.microsoft.com/office/powerpoint/2010/main" xmlns="" val="3171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Belangenorganisaties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KNMG</a:t>
            </a:r>
          </a:p>
          <a:p>
            <a:r>
              <a:rPr lang="nl-NL" dirty="0" smtClean="0"/>
              <a:t>LHV</a:t>
            </a:r>
          </a:p>
          <a:p>
            <a:r>
              <a:rPr lang="nl-NL" dirty="0" smtClean="0"/>
              <a:t>NHG</a:t>
            </a:r>
          </a:p>
          <a:p>
            <a:r>
              <a:rPr lang="nl-NL" dirty="0" smtClean="0"/>
              <a:t>NVDA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Koninklijke </a:t>
            </a:r>
            <a:r>
              <a:rPr lang="nl-NL" dirty="0" err="1" smtClean="0"/>
              <a:t>Nederlandsche</a:t>
            </a:r>
            <a:r>
              <a:rPr lang="nl-NL" dirty="0" smtClean="0"/>
              <a:t> Maatschappij tot bevordering der Geneeskunst bestaat uit zeven beroepsverenigingen, o.a.:</a:t>
            </a:r>
          </a:p>
          <a:p>
            <a:pPr lvl="1"/>
            <a:r>
              <a:rPr lang="nl-NL" dirty="0" smtClean="0">
                <a:hlinkClick r:id="rId2" tooltip="http://www.lhv.nl"/>
              </a:rPr>
              <a:t>Landelijke Huisartsen Vereniging (LHV)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>
                <a:hlinkClick r:id="rId3" tooltip="http://www.orde.nl"/>
              </a:rPr>
              <a:t>Orde van Medisch Specialisten (OMS) </a:t>
            </a:r>
            <a:endParaRPr lang="nl-NL" dirty="0" smtClean="0"/>
          </a:p>
          <a:p>
            <a:pPr lvl="1"/>
            <a:r>
              <a:rPr lang="nl-NL" dirty="0" smtClean="0">
                <a:hlinkClick r:id="rId4" tooltip="http://www.verenso.nl"/>
              </a:rPr>
              <a:t>Specialisten in ouderengeneeskunde = verpleeghuisartsen (</a:t>
            </a:r>
            <a:r>
              <a:rPr lang="nl-NL" dirty="0" err="1" smtClean="0">
                <a:hlinkClick r:id="rId4" tooltip="http://www.verenso.nl"/>
              </a:rPr>
              <a:t>Verenso</a:t>
            </a:r>
            <a:r>
              <a:rPr lang="nl-NL" dirty="0" smtClean="0">
                <a:hlinkClick r:id="rId4" tooltip="http://www.verenso.nl"/>
              </a:rPr>
              <a:t>)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9" name="Afbeelding 8" descr="knm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260648"/>
            <a:ext cx="2066925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De Landelijke Huisartsen Vereniging (LHV)</a:t>
            </a:r>
          </a:p>
          <a:p>
            <a:r>
              <a:rPr lang="nl-NL" dirty="0" smtClean="0"/>
              <a:t>De belangrijkste taken:</a:t>
            </a:r>
          </a:p>
          <a:p>
            <a:pPr lvl="1"/>
            <a:r>
              <a:rPr lang="nl-NL" dirty="0" smtClean="0"/>
              <a:t>het versterken van de positie van de huisarts binnen de gezondheidszorg</a:t>
            </a:r>
          </a:p>
          <a:p>
            <a:pPr lvl="1"/>
            <a:r>
              <a:rPr lang="nl-NL" dirty="0" smtClean="0"/>
              <a:t>belangenbehartiging leden, o.a. CAO</a:t>
            </a:r>
            <a:endParaRPr lang="nl-NL" dirty="0"/>
          </a:p>
        </p:txBody>
      </p:sp>
      <p:pic>
        <p:nvPicPr>
          <p:cNvPr id="4" name="Afbeelding 3" descr="lh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60648"/>
            <a:ext cx="2390775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hyperlink</a:t>
            </a:r>
            <a:endParaRPr lang="nl-NL" dirty="0"/>
          </a:p>
        </p:txBody>
      </p:sp>
      <p:pic>
        <p:nvPicPr>
          <p:cNvPr id="4" name="Tijdelijke aanduiding voor inhoud 3" descr="nhg logo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47044" y="2420888"/>
            <a:ext cx="4585195" cy="27271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hyperlink</a:t>
            </a:r>
            <a:endParaRPr lang="nl-NL" dirty="0"/>
          </a:p>
        </p:txBody>
      </p:sp>
      <p:pic>
        <p:nvPicPr>
          <p:cNvPr id="4" name="Tijdelijke aanduiding voor inhoud 3" descr="nvda logo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83768" y="2800080"/>
            <a:ext cx="3816424" cy="19429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er arts?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HIDHA?</a:t>
            </a:r>
          </a:p>
          <a:p>
            <a:r>
              <a:rPr lang="nl-NL" dirty="0" smtClean="0"/>
              <a:t>AIOS?</a:t>
            </a:r>
          </a:p>
          <a:p>
            <a:r>
              <a:rPr lang="nl-NL" dirty="0" err="1" smtClean="0"/>
              <a:t>Co-assistent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Waarnemer?</a:t>
            </a:r>
          </a:p>
          <a:p>
            <a:r>
              <a:rPr lang="nl-NL" dirty="0" smtClean="0"/>
              <a:t>Praktijkondersteuner?</a:t>
            </a:r>
          </a:p>
          <a:p>
            <a:r>
              <a:rPr lang="nl-NL" dirty="0" smtClean="0"/>
              <a:t>Nurse </a:t>
            </a:r>
            <a:r>
              <a:rPr lang="nl-NL" dirty="0" err="1" smtClean="0"/>
              <a:t>Practitioner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Physician</a:t>
            </a:r>
            <a:r>
              <a:rPr lang="nl-NL" dirty="0" smtClean="0"/>
              <a:t> Assistent?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er arts?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HIDHA?</a:t>
            </a:r>
          </a:p>
          <a:p>
            <a:r>
              <a:rPr lang="nl-NL" dirty="0" smtClean="0"/>
              <a:t>AIOS?</a:t>
            </a:r>
          </a:p>
          <a:p>
            <a:r>
              <a:rPr lang="nl-NL" dirty="0" err="1" smtClean="0"/>
              <a:t>Co-assistent</a:t>
            </a:r>
            <a:r>
              <a:rPr lang="nl-NL" dirty="0" smtClean="0"/>
              <a:t>?</a:t>
            </a:r>
          </a:p>
          <a:p>
            <a:r>
              <a:rPr lang="nl-NL" dirty="0" smtClean="0"/>
              <a:t>Waarnemer?</a:t>
            </a:r>
          </a:p>
          <a:p>
            <a:r>
              <a:rPr lang="nl-NL" dirty="0" smtClean="0"/>
              <a:t>Praktijkondersteuner?</a:t>
            </a:r>
          </a:p>
          <a:p>
            <a:r>
              <a:rPr lang="nl-NL" dirty="0" smtClean="0"/>
              <a:t>Nurse </a:t>
            </a:r>
            <a:r>
              <a:rPr lang="nl-NL" dirty="0" err="1" smtClean="0"/>
              <a:t>Practitioner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Physician</a:t>
            </a:r>
            <a:r>
              <a:rPr lang="nl-NL" dirty="0" smtClean="0"/>
              <a:t> Assistent?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Ja</a:t>
            </a:r>
          </a:p>
          <a:p>
            <a:r>
              <a:rPr lang="nl-NL" dirty="0" smtClean="0"/>
              <a:t>Ja</a:t>
            </a:r>
          </a:p>
          <a:p>
            <a:r>
              <a:rPr lang="nl-NL" dirty="0" smtClean="0"/>
              <a:t>Nee</a:t>
            </a:r>
          </a:p>
          <a:p>
            <a:r>
              <a:rPr lang="nl-NL" dirty="0" smtClean="0"/>
              <a:t>Ja</a:t>
            </a:r>
          </a:p>
          <a:p>
            <a:r>
              <a:rPr lang="nl-NL" dirty="0" smtClean="0"/>
              <a:t>Nee</a:t>
            </a:r>
          </a:p>
          <a:p>
            <a:r>
              <a:rPr lang="nl-NL" dirty="0" smtClean="0"/>
              <a:t>Nee</a:t>
            </a:r>
          </a:p>
          <a:p>
            <a:r>
              <a:rPr lang="nl-NL" dirty="0" smtClean="0"/>
              <a:t>Nee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er huisarts?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HIDHA?</a:t>
            </a:r>
          </a:p>
          <a:p>
            <a:r>
              <a:rPr lang="nl-NL" dirty="0" smtClean="0"/>
              <a:t>AIOS?</a:t>
            </a:r>
          </a:p>
          <a:p>
            <a:r>
              <a:rPr lang="nl-NL" dirty="0" smtClean="0"/>
              <a:t>Waarnemer?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Wie is er huisarts?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HIDHA?</a:t>
            </a:r>
          </a:p>
          <a:p>
            <a:r>
              <a:rPr lang="nl-NL" dirty="0" smtClean="0"/>
              <a:t>AIOS?</a:t>
            </a:r>
          </a:p>
          <a:p>
            <a:r>
              <a:rPr lang="nl-NL" dirty="0" smtClean="0"/>
              <a:t>Waarnemer?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Ja</a:t>
            </a:r>
          </a:p>
          <a:p>
            <a:r>
              <a:rPr lang="nl-NL" dirty="0" smtClean="0"/>
              <a:t>Nee</a:t>
            </a:r>
          </a:p>
          <a:p>
            <a:r>
              <a:rPr lang="nl-NL" dirty="0" smtClean="0"/>
              <a:t>Ja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Ontwikkelingen in de huisartsenzorg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Gespecialiseerde huisartsen</a:t>
            </a:r>
          </a:p>
          <a:p>
            <a:pPr lvl="1"/>
            <a:r>
              <a:rPr lang="nl-NL" dirty="0" smtClean="0"/>
              <a:t>Insulinetherapie bij diabetes</a:t>
            </a:r>
          </a:p>
          <a:p>
            <a:pPr lvl="1"/>
            <a:r>
              <a:rPr lang="nl-NL" dirty="0" smtClean="0"/>
              <a:t>Oogheelkunde</a:t>
            </a:r>
          </a:p>
          <a:p>
            <a:pPr lvl="1"/>
            <a:r>
              <a:rPr lang="nl-NL" dirty="0" smtClean="0"/>
              <a:t>Beoordelen van </a:t>
            </a:r>
            <a:r>
              <a:rPr lang="nl-NL" dirty="0" err="1" smtClean="0"/>
              <a:t>ECG’s</a:t>
            </a:r>
            <a:endParaRPr lang="nl-NL" dirty="0" smtClean="0"/>
          </a:p>
          <a:p>
            <a:pPr lvl="1"/>
            <a:r>
              <a:rPr lang="nl-NL" dirty="0" smtClean="0"/>
              <a:t>Vasectomie (= sterilisatie van een man) </a:t>
            </a:r>
          </a:p>
          <a:p>
            <a:pPr lvl="1"/>
            <a:r>
              <a:rPr lang="nl-NL" dirty="0" smtClean="0"/>
              <a:t>Gesprekstherapie</a:t>
            </a:r>
          </a:p>
        </p:txBody>
      </p:sp>
    </p:spTree>
    <p:extLst>
      <p:ext uri="{BB962C8B-B14F-4D97-AF65-F5344CB8AC3E}">
        <p14:creationId xmlns:p14="http://schemas.microsoft.com/office/powerpoint/2010/main" xmlns="" val="41148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Ontwikkelingen in de huisartsenzorg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r>
              <a:rPr lang="nl-NL" u="sng" dirty="0" smtClean="0"/>
              <a:t>P</a:t>
            </a:r>
            <a:r>
              <a:rPr lang="nl-NL" dirty="0" smtClean="0"/>
              <a:t>raktijk</a:t>
            </a:r>
            <a:r>
              <a:rPr lang="nl-NL" u="sng" dirty="0" smtClean="0"/>
              <a:t>o</a:t>
            </a:r>
            <a:r>
              <a:rPr lang="nl-NL" dirty="0" smtClean="0"/>
              <a:t>ndersteuner </a:t>
            </a:r>
            <a:r>
              <a:rPr lang="nl-NL" u="sng" dirty="0" smtClean="0"/>
              <a:t>H</a:t>
            </a:r>
            <a:r>
              <a:rPr lang="nl-NL" dirty="0" smtClean="0"/>
              <a:t>uisarts= POH /</a:t>
            </a:r>
            <a:r>
              <a:rPr lang="nl-NL" u="sng" dirty="0" smtClean="0"/>
              <a:t>P</a:t>
            </a:r>
            <a:r>
              <a:rPr lang="nl-NL" dirty="0" smtClean="0"/>
              <a:t>raktijk</a:t>
            </a:r>
            <a:r>
              <a:rPr lang="nl-NL" u="sng" dirty="0" smtClean="0"/>
              <a:t>v</a:t>
            </a:r>
            <a:r>
              <a:rPr lang="nl-NL" dirty="0" smtClean="0"/>
              <a:t>erpleegkundige = PV</a:t>
            </a:r>
          </a:p>
          <a:p>
            <a:pPr lvl="1"/>
            <a:r>
              <a:rPr lang="nl-NL" dirty="0" err="1" smtClean="0"/>
              <a:t>POH-Somatiek</a:t>
            </a:r>
            <a:r>
              <a:rPr lang="nl-NL" dirty="0" smtClean="0"/>
              <a:t> </a:t>
            </a:r>
          </a:p>
          <a:p>
            <a:pPr lvl="2"/>
            <a:r>
              <a:rPr lang="nl-NL" dirty="0" smtClean="0"/>
              <a:t>DA = praktijkondersteuner</a:t>
            </a:r>
          </a:p>
          <a:p>
            <a:pPr lvl="2"/>
            <a:r>
              <a:rPr lang="nl-NL" dirty="0" smtClean="0"/>
              <a:t>Verpleegkundige = praktijkverpleegkundige</a:t>
            </a:r>
          </a:p>
          <a:p>
            <a:pPr lvl="3"/>
            <a:r>
              <a:rPr lang="nl-NL" dirty="0" smtClean="0"/>
              <a:t>Chronische ziekten: Diabetes, COPD, CVRM (Hart- en vaatziekten)</a:t>
            </a:r>
          </a:p>
          <a:p>
            <a:pPr lvl="1"/>
            <a:r>
              <a:rPr lang="nl-NL" dirty="0" smtClean="0"/>
              <a:t>POH-GGZ (Geestelijke </a:t>
            </a:r>
            <a:r>
              <a:rPr lang="nl-NL" dirty="0" err="1" smtClean="0"/>
              <a:t>GezondheidsZorg</a:t>
            </a:r>
            <a:r>
              <a:rPr lang="nl-NL" dirty="0" smtClean="0"/>
              <a:t>)</a:t>
            </a:r>
          </a:p>
          <a:p>
            <a:pPr lvl="2"/>
            <a:r>
              <a:rPr lang="nl-NL" dirty="0" smtClean="0"/>
              <a:t>vaak </a:t>
            </a:r>
            <a:r>
              <a:rPr lang="nl-NL" dirty="0" err="1" smtClean="0"/>
              <a:t>SPV-er</a:t>
            </a:r>
            <a:r>
              <a:rPr lang="nl-NL" dirty="0" smtClean="0"/>
              <a:t> (sociaalpsychiatrisch verpleegkundige)</a:t>
            </a:r>
          </a:p>
          <a:p>
            <a:pPr lvl="3"/>
            <a:r>
              <a:rPr lang="nl-NL" dirty="0" smtClean="0"/>
              <a:t>Psychische klachten</a:t>
            </a:r>
          </a:p>
        </p:txBody>
      </p:sp>
    </p:spTree>
    <p:extLst>
      <p:ext uri="{BB962C8B-B14F-4D97-AF65-F5344CB8AC3E}">
        <p14:creationId xmlns:p14="http://schemas.microsoft.com/office/powerpoint/2010/main" xmlns="" val="41148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Ontwikkelingen in de huisartsenzorg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600200"/>
            <a:ext cx="828092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Nurse </a:t>
            </a:r>
            <a:r>
              <a:rPr lang="nl-NL" dirty="0" err="1" smtClean="0"/>
              <a:t>practitioner</a:t>
            </a:r>
            <a:r>
              <a:rPr lang="nl-NL" dirty="0" smtClean="0"/>
              <a:t> (NP) </a:t>
            </a:r>
          </a:p>
          <a:p>
            <a:pPr>
              <a:buNone/>
            </a:pPr>
            <a:r>
              <a:rPr lang="nl-NL" dirty="0" smtClean="0"/>
              <a:t>		= Verpleegkundig specialist</a:t>
            </a:r>
          </a:p>
          <a:p>
            <a:pPr lvl="1"/>
            <a:r>
              <a:rPr lang="nl-NL" dirty="0" smtClean="0"/>
              <a:t>HBO+</a:t>
            </a:r>
          </a:p>
          <a:p>
            <a:pPr lvl="1"/>
            <a:r>
              <a:rPr lang="nl-NL" dirty="0" smtClean="0"/>
              <a:t>Deskundigheidsgebied afhankelijk van specialisatie</a:t>
            </a:r>
          </a:p>
          <a:p>
            <a:r>
              <a:rPr lang="nl-NL" dirty="0" err="1" smtClean="0"/>
              <a:t>Physician</a:t>
            </a:r>
            <a:r>
              <a:rPr lang="nl-NL" dirty="0" smtClean="0"/>
              <a:t> </a:t>
            </a:r>
            <a:r>
              <a:rPr lang="nl-NL" dirty="0" err="1" smtClean="0"/>
              <a:t>assistant</a:t>
            </a:r>
            <a:r>
              <a:rPr lang="nl-NL" dirty="0" smtClean="0"/>
              <a:t> (PA)</a:t>
            </a:r>
          </a:p>
          <a:p>
            <a:pPr lvl="1"/>
            <a:r>
              <a:rPr lang="nl-NL" dirty="0" err="1" smtClean="0"/>
              <a:t>HBO-opgeleid</a:t>
            </a:r>
            <a:endParaRPr lang="nl-NL" dirty="0" smtClean="0"/>
          </a:p>
          <a:p>
            <a:pPr lvl="1"/>
            <a:r>
              <a:rPr lang="nl-NL" dirty="0" smtClean="0"/>
              <a:t>Deskundigheidsgebied eenvoudige kwalen, bijv. KNO</a:t>
            </a:r>
          </a:p>
        </p:txBody>
      </p:sp>
    </p:spTree>
    <p:extLst>
      <p:ext uri="{BB962C8B-B14F-4D97-AF65-F5344CB8AC3E}">
        <p14:creationId xmlns:p14="http://schemas.microsoft.com/office/powerpoint/2010/main" xmlns="" val="41148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Taakdelegatie en -herschikking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56895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Het overnemen van taken van de huisarts</a:t>
            </a:r>
          </a:p>
          <a:p>
            <a:r>
              <a:rPr lang="nl-NL" b="1" dirty="0" smtClean="0"/>
              <a:t>Delegatie</a:t>
            </a:r>
            <a:r>
              <a:rPr lang="nl-NL" dirty="0" smtClean="0"/>
              <a:t>: </a:t>
            </a:r>
          </a:p>
          <a:p>
            <a:pPr>
              <a:buNone/>
            </a:pPr>
            <a:r>
              <a:rPr lang="nl-NL" dirty="0" smtClean="0"/>
              <a:t>	als de huisarts de eindverantwoordelijkheid houdt</a:t>
            </a:r>
          </a:p>
          <a:p>
            <a:r>
              <a:rPr lang="nl-NL" b="1" dirty="0" smtClean="0"/>
              <a:t>Herschikking</a:t>
            </a:r>
            <a:r>
              <a:rPr lang="nl-NL" dirty="0" smtClean="0"/>
              <a:t>: </a:t>
            </a:r>
          </a:p>
          <a:p>
            <a:pPr>
              <a:buNone/>
            </a:pPr>
            <a:r>
              <a:rPr lang="nl-NL" dirty="0" smtClean="0"/>
              <a:t>	Als de andere professional (bijv. de praktijkondersteuner) de eindverantwoordelijkheid krijgt voor bepaalde taken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529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270</Words>
  <Application>Microsoft Office PowerPoint</Application>
  <PresentationFormat>Diavoorstelling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Huisartsenzorg</vt:lpstr>
      <vt:lpstr>Wie is er arts?</vt:lpstr>
      <vt:lpstr>Wie is er arts?</vt:lpstr>
      <vt:lpstr>Wie is er huisarts?</vt:lpstr>
      <vt:lpstr>Wie is er huisarts?</vt:lpstr>
      <vt:lpstr>Ontwikkelingen in de huisartsenzorg</vt:lpstr>
      <vt:lpstr>Ontwikkelingen in de huisartsenzorg</vt:lpstr>
      <vt:lpstr>Ontwikkelingen in de huisartsenzorg</vt:lpstr>
      <vt:lpstr>Taakdelegatie en -herschikking</vt:lpstr>
      <vt:lpstr>Vergaderen/Samenwerking</vt:lpstr>
      <vt:lpstr>Belangenorganisaties</vt:lpstr>
      <vt:lpstr>Dia 12</vt:lpstr>
      <vt:lpstr>Dia 13</vt:lpstr>
      <vt:lpstr>hyperlink</vt:lpstr>
      <vt:lpstr>hyperlink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Huisartsenzorg</dc:title>
  <dc:creator>laura</dc:creator>
  <cp:lastModifiedBy>Jacolien Swierstra</cp:lastModifiedBy>
  <cp:revision>72</cp:revision>
  <dcterms:created xsi:type="dcterms:W3CDTF">2012-07-03T09:47:02Z</dcterms:created>
  <dcterms:modified xsi:type="dcterms:W3CDTF">2015-09-22T19:21:18Z</dcterms:modified>
</cp:coreProperties>
</file>